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0"/>
  </p:notesMasterIdLst>
  <p:handoutMasterIdLst>
    <p:handoutMasterId r:id="rId21"/>
  </p:handoutMasterIdLst>
  <p:sldIdLst>
    <p:sldId id="314" r:id="rId5"/>
    <p:sldId id="315" r:id="rId6"/>
    <p:sldId id="316" r:id="rId7"/>
    <p:sldId id="317" r:id="rId8"/>
    <p:sldId id="318" r:id="rId9"/>
    <p:sldId id="319" r:id="rId10"/>
    <p:sldId id="320" r:id="rId11"/>
    <p:sldId id="322" r:id="rId12"/>
    <p:sldId id="324" r:id="rId13"/>
    <p:sldId id="326" r:id="rId14"/>
    <p:sldId id="327" r:id="rId15"/>
    <p:sldId id="328" r:id="rId16"/>
    <p:sldId id="329" r:id="rId17"/>
    <p:sldId id="330" r:id="rId18"/>
    <p:sldId id="33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5/13/2025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5/13/2025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MFG - Hello">
            <a:hlinkClick r:id="" action="ppaction://media"/>
            <a:extLst>
              <a:ext uri="{FF2B5EF4-FFF2-40B4-BE49-F238E27FC236}">
                <a16:creationId xmlns:a16="http://schemas.microsoft.com/office/drawing/2014/main" id="{6ABCE4A2-74E9-C9B1-BC58-C18D4999CC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30280" y="5821680"/>
            <a:ext cx="609600" cy="60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r>
              <a:rPr lang="en-US" dirty="0"/>
              <a:t>Final project</a:t>
            </a:r>
            <a:br>
              <a:rPr lang="en-US" dirty="0"/>
            </a:br>
            <a:r>
              <a:rPr lang="en-US" sz="2400" dirty="0"/>
              <a:t>Byron Washington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D7E31-CF96-0B48-9131-73D023A6F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63201-F387-3B95-E6B0-3B6107DC29EE}"/>
              </a:ext>
            </a:extLst>
          </p:cNvPr>
          <p:cNvSpPr txBox="1"/>
          <p:nvPr/>
        </p:nvSpPr>
        <p:spPr>
          <a:xfrm>
            <a:off x="1712784" y="611746"/>
            <a:ext cx="8766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Winrate vs Banrate per Champion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5B1DE7-59C0-DAC3-ECDA-0C2978C4C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8" y="3688650"/>
            <a:ext cx="2507528" cy="21261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FF6061-914F-0BF1-4190-94706C3FF7EF}"/>
              </a:ext>
            </a:extLst>
          </p:cNvPr>
          <p:cNvSpPr txBox="1"/>
          <p:nvPr/>
        </p:nvSpPr>
        <p:spPr>
          <a:xfrm>
            <a:off x="2978590" y="3688650"/>
            <a:ext cx="175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167 Champions to choose from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5C8D1-7780-9009-0765-8474CCD2B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88" y="2209046"/>
            <a:ext cx="4829849" cy="1295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85F25A-9C52-4313-67E0-637455DC1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525" y="2204483"/>
            <a:ext cx="6903787" cy="426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85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2BAD2-5141-1A3A-1259-40E3F954F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7F2D78-89C3-6028-BB2C-F602C4945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4" y="2909086"/>
            <a:ext cx="5161161" cy="10336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75D2EF-1B54-73CF-B015-7FB80CAF5B07}"/>
              </a:ext>
            </a:extLst>
          </p:cNvPr>
          <p:cNvSpPr txBox="1"/>
          <p:nvPr/>
        </p:nvSpPr>
        <p:spPr>
          <a:xfrm>
            <a:off x="1936687" y="869133"/>
            <a:ext cx="8318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Winrate vs Banrate per Champion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5A627E-0E59-2736-3940-5E9258993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74" y="4647654"/>
            <a:ext cx="425136" cy="42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7225A1E-2E8B-2D47-845F-75D7A97DB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92" y="4647654"/>
            <a:ext cx="425136" cy="42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6E346D0-499B-FC2A-1269-9A84048AC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90" y="4647654"/>
            <a:ext cx="425137" cy="42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45D0DE8-E280-A2D9-95A7-5DF46430E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20" y="4647654"/>
            <a:ext cx="425138" cy="42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1538BA8-4FFC-8750-1E65-33490A918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66" y="4647654"/>
            <a:ext cx="433789" cy="43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C11AF447-2AFB-FC28-2EDE-D26D7EFD0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584" y="4636337"/>
            <a:ext cx="433789" cy="43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E82176E5-7A10-86FF-55B7-2D5E0AC60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35" y="4636338"/>
            <a:ext cx="433790" cy="43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A7F45FB-059D-EE5D-A6C3-5B7950526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088" y="4636338"/>
            <a:ext cx="445106" cy="44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023FC78B-77DF-37AA-E5D0-2FEE65A75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9" y="4636338"/>
            <a:ext cx="445106" cy="44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72A09E-02B0-2BDE-E78A-AF90442E645E}"/>
              </a:ext>
            </a:extLst>
          </p:cNvPr>
          <p:cNvSpPr txBox="1"/>
          <p:nvPr/>
        </p:nvSpPr>
        <p:spPr>
          <a:xfrm>
            <a:off x="89912" y="4114552"/>
            <a:ext cx="5161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have 9 champions to choose from.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66D5AD-7720-F641-8D97-7318E8BB8D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9400" y="1895305"/>
            <a:ext cx="6722657" cy="409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77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D509A4-C0C8-58F5-FC45-17A3D5ABA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498" y="2648691"/>
            <a:ext cx="3922069" cy="78030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74C11A-20B2-F3F0-CD62-08F29C7037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2" name="Picture 11" descr="A cartoon animal with text overlay&#10;&#10;Description automatically generated">
            <a:extLst>
              <a:ext uri="{FF2B5EF4-FFF2-40B4-BE49-F238E27FC236}">
                <a16:creationId xmlns:a16="http://schemas.microsoft.com/office/drawing/2014/main" id="{AEEAD458-0CEC-A3C4-070F-13EC85E07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560" y="1377597"/>
            <a:ext cx="5911913" cy="332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31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B54BF4-2B13-6661-4F05-5532ABADA8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4023" y="247771"/>
            <a:ext cx="9128039" cy="39149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Now that we have 9 champions to choose from, we can start filtering out the ones without the properties we like.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C4A65D-3AC0-F7C7-DC93-3C9911B64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096" y="1388587"/>
            <a:ext cx="6629808" cy="40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802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F02C0-0AC2-773E-209F-693C65B4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EF32D1-6293-0EDB-9A3A-C99D45106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339" y="2661398"/>
            <a:ext cx="8543320" cy="22087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2DEE8A-C5B7-4E4D-6AA2-DE9D17B15D29}"/>
              </a:ext>
            </a:extLst>
          </p:cNvPr>
          <p:cNvSpPr txBox="1"/>
          <p:nvPr/>
        </p:nvSpPr>
        <p:spPr>
          <a:xfrm>
            <a:off x="2509011" y="599295"/>
            <a:ext cx="71739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After filtering out the bad properties, we’re now left with 4 champions that you can choose from to help with your climb in League of Legends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4D5881A-E91D-C2BB-6414-FBB75E4EB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08" y="511570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BC995DD-C2AB-790F-B4DC-9A80B81EA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870" y="511570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48F1745-0132-8F77-100B-78EAE804A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132" y="511570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0942DCAB-1F07-A539-AF36-BA73A26DA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394" y="510325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799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54D06E-AD0A-3AAB-3AF8-BE4653394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803" y="1161106"/>
            <a:ext cx="5904327" cy="667399"/>
          </a:xfrm>
        </p:spPr>
        <p:txBody>
          <a:bodyPr>
            <a:noAutofit/>
          </a:bodyPr>
          <a:lstStyle/>
          <a:p>
            <a:r>
              <a:rPr lang="en-US" sz="8000" dirty="0"/>
              <a:t>Thank you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5DF621-4995-FDB7-0952-965B69296A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46813"/>
            <a:ext cx="631825" cy="29527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 descr="Cartoon cat wearing a hat and gloves&#10;&#10;Description automatically generated">
            <a:extLst>
              <a:ext uri="{FF2B5EF4-FFF2-40B4-BE49-F238E27FC236}">
                <a16:creationId xmlns:a16="http://schemas.microsoft.com/office/drawing/2014/main" id="{B009160B-B8E6-D647-389A-CEA74F2E1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804" y="2066455"/>
            <a:ext cx="3630439" cy="363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46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Background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A person writing on a white board&#10;&#10;Description automatically generated">
            <a:extLst>
              <a:ext uri="{FF2B5EF4-FFF2-40B4-BE49-F238E27FC236}">
                <a16:creationId xmlns:a16="http://schemas.microsoft.com/office/drawing/2014/main" id="{7992DC47-7372-D1CE-517B-C8FCBA375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432" y="3823256"/>
            <a:ext cx="4403137" cy="29241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0E77F8-EE99-E027-6453-A7251BA5A6B0}"/>
              </a:ext>
            </a:extLst>
          </p:cNvPr>
          <p:cNvSpPr txBox="1"/>
          <p:nvPr/>
        </p:nvSpPr>
        <p:spPr>
          <a:xfrm>
            <a:off x="834428" y="1789192"/>
            <a:ext cx="43336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I’ve been playing League of Legends for a while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play with bad players (my friends)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ask: “Who is good”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answer that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A894C-DEFE-BB54-9B39-48A190BA8254}"/>
              </a:ext>
            </a:extLst>
          </p:cNvPr>
          <p:cNvSpPr txBox="1"/>
          <p:nvPr/>
        </p:nvSpPr>
        <p:spPr>
          <a:xfrm>
            <a:off x="8884127" y="3931898"/>
            <a:ext cx="126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Stop Dying</a:t>
            </a:r>
          </a:p>
        </p:txBody>
      </p:sp>
      <p:pic>
        <p:nvPicPr>
          <p:cNvPr id="4100" name="Picture 4" descr="High Noon Ashe">
            <a:extLst>
              <a:ext uri="{FF2B5EF4-FFF2-40B4-BE49-F238E27FC236}">
                <a16:creationId xmlns:a16="http://schemas.microsoft.com/office/drawing/2014/main" id="{1665EC2B-DBC8-F2C0-821E-1EB2E98E2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432" y="1"/>
            <a:ext cx="6361568" cy="357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287" y="2273349"/>
            <a:ext cx="5181600" cy="812549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78C89D7-F9D3-1C92-B10A-7289D923BB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75680" y="1251088"/>
            <a:ext cx="6116320" cy="4355822"/>
          </a:xfrm>
        </p:spPr>
        <p:txBody>
          <a:bodyPr/>
          <a:lstStyle/>
          <a:p>
            <a:r>
              <a:rPr lang="en-US" dirty="0"/>
              <a:t>We want to find a handful of champions that are in the best roles and are easy to pick up.</a:t>
            </a:r>
          </a:p>
          <a:p>
            <a:r>
              <a:rPr lang="en-US" dirty="0"/>
              <a:t>To do this we’re looking for a few things: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Win Rate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Ban Rate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Champion Difficulty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Average KDA (Kills/Deaths/Assists)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Role Win Rate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Role Difficulty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Resource Types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2EED228-BBE0-534B-ED9F-97ACE0078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67" y="3270565"/>
            <a:ext cx="1208826" cy="120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8CD144-47B1-841A-1833-2254F7EB9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304" y="3270564"/>
            <a:ext cx="1208827" cy="120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993CBD2-9B8B-4736-285E-522A36FDC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942" y="3304515"/>
            <a:ext cx="1174876" cy="117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20E1956-CB15-9606-6E06-8EDE75A8C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629" y="3270564"/>
            <a:ext cx="1355191" cy="135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DB0667-3908-CE66-3870-6814F4080141}"/>
              </a:ext>
            </a:extLst>
          </p:cNvPr>
          <p:cNvSpPr txBox="1"/>
          <p:nvPr/>
        </p:nvSpPr>
        <p:spPr>
          <a:xfrm>
            <a:off x="1462868" y="4294725"/>
            <a:ext cx="258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Top 2% of Players</a:t>
            </a:r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5625" y="1303633"/>
            <a:ext cx="4737978" cy="64884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Importing packages and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Dropping columns that aren’t needed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Looking at the table, most of the formatted data doesn’t look right so I had to clean a few things: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Fixing the resource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Changing “averageKDA” to be one ratio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Converting ‘role’ into an array of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Parsing “winrate” and “banrate”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82CFFE4-836A-7BB8-16F9-C582854FA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458" y="1301807"/>
            <a:ext cx="7516463" cy="25078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FFA934A-F966-6B3B-90A3-69E7A61B1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458" y="712088"/>
            <a:ext cx="3134162" cy="59063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234C4A7-D4CE-5763-ED30-233EEDB26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458" y="4002275"/>
            <a:ext cx="5868219" cy="275310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AB85EA3-5F21-7267-6786-2252F31B5C39}"/>
              </a:ext>
            </a:extLst>
          </p:cNvPr>
          <p:cNvSpPr txBox="1"/>
          <p:nvPr/>
        </p:nvSpPr>
        <p:spPr>
          <a:xfrm>
            <a:off x="372701" y="153909"/>
            <a:ext cx="4203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Cleaning the Data</a:t>
            </a:r>
          </a:p>
        </p:txBody>
      </p:sp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C3E0346-6B34-58B6-B46B-4F1EE3C176D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797152" y="2619891"/>
            <a:ext cx="4225033" cy="32943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5AA69-1B9A-5689-2EDC-A3620E5E7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153" y="690880"/>
            <a:ext cx="5485384" cy="14200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AE0B80-C6D5-29A2-C762-F8569E1D946F}"/>
              </a:ext>
            </a:extLst>
          </p:cNvPr>
          <p:cNvSpPr txBox="1"/>
          <p:nvPr/>
        </p:nvSpPr>
        <p:spPr>
          <a:xfrm>
            <a:off x="778598" y="579422"/>
            <a:ext cx="4055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Null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A78AE-2EFE-7F0E-AD47-1F013EAF6CAE}"/>
              </a:ext>
            </a:extLst>
          </p:cNvPr>
          <p:cNvSpPr txBox="1"/>
          <p:nvPr/>
        </p:nvSpPr>
        <p:spPr>
          <a:xfrm>
            <a:off x="778598" y="1464565"/>
            <a:ext cx="48526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only null row was with Udyr, so I had to manually enter his difficulty	</a:t>
            </a:r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977773"/>
            <a:ext cx="4896678" cy="741021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Placeholder 4" descr="A person standing in a greenhouse">
            <a:extLst>
              <a:ext uri="{FF2B5EF4-FFF2-40B4-BE49-F238E27FC236}">
                <a16:creationId xmlns:a16="http://schemas.microsoft.com/office/drawing/2014/main" id="{EE30546E-D63D-6DD8-4DA7-41DD51A44C2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2487" b="12487"/>
          <a:stretch/>
        </p:blipFill>
        <p:spPr>
          <a:xfrm>
            <a:off x="0" y="0"/>
            <a:ext cx="60960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EA7D4-8B96-5A0E-252E-6B8E8B1CF1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1" y="1978671"/>
            <a:ext cx="4568982" cy="2309726"/>
          </a:xfrm>
        </p:spPr>
        <p:txBody>
          <a:bodyPr/>
          <a:lstStyle/>
          <a:p>
            <a:r>
              <a:rPr lang="en-US" noProof="1"/>
              <a:t>Now that the data has been cleaned, we can look for the right champions to answer our question</a:t>
            </a:r>
          </a:p>
        </p:txBody>
      </p:sp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6EE136-026B-2970-57F9-D1DD56233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458" y="1260624"/>
            <a:ext cx="6239245" cy="52818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599D8A-5C49-DF47-01B0-9AF50CD17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62" y="2766682"/>
            <a:ext cx="5446996" cy="13246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9BF31D-005F-149E-94FF-464950E25E38}"/>
              </a:ext>
            </a:extLst>
          </p:cNvPr>
          <p:cNvSpPr txBox="1"/>
          <p:nvPr/>
        </p:nvSpPr>
        <p:spPr>
          <a:xfrm>
            <a:off x="2302598" y="315532"/>
            <a:ext cx="7586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KDA vs Champion Resource</a:t>
            </a:r>
          </a:p>
        </p:txBody>
      </p:sp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10674E-069C-A7E4-E167-55ECB6400ABF}"/>
              </a:ext>
            </a:extLst>
          </p:cNvPr>
          <p:cNvSpPr txBox="1"/>
          <p:nvPr/>
        </p:nvSpPr>
        <p:spPr>
          <a:xfrm>
            <a:off x="1741283" y="589333"/>
            <a:ext cx="8709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Difficulty vs Role</a:t>
            </a:r>
          </a:p>
        </p:txBody>
      </p:sp>
      <p:pic>
        <p:nvPicPr>
          <p:cNvPr id="1026" name="Picture 2" descr="Faker - Liquipedia League of Legends Wiki">
            <a:extLst>
              <a:ext uri="{FF2B5EF4-FFF2-40B4-BE49-F238E27FC236}">
                <a16:creationId xmlns:a16="http://schemas.microsoft.com/office/drawing/2014/main" id="{478F3B6C-6762-EF1B-6207-399051056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48" y="589333"/>
            <a:ext cx="3403349" cy="226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48E0A5-BF85-C944-92EE-4E63A6642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50" y="3514136"/>
            <a:ext cx="4439270" cy="1724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6B566C-B35C-CF51-B190-89D50D7ABF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775"/>
          <a:stretch/>
        </p:blipFill>
        <p:spPr>
          <a:xfrm>
            <a:off x="5351075" y="2210070"/>
            <a:ext cx="6668431" cy="433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95B9F7-631E-EF1F-6574-BD2EAABED43E}"/>
              </a:ext>
            </a:extLst>
          </p:cNvPr>
          <p:cNvSpPr txBox="1"/>
          <p:nvPr/>
        </p:nvSpPr>
        <p:spPr>
          <a:xfrm>
            <a:off x="1985726" y="119868"/>
            <a:ext cx="8220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Winrates Per 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EC0850-F327-5C97-07DF-69797436D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5270"/>
            <a:ext cx="5382376" cy="3486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5E069-25C2-7C42-54D5-893718134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76" y="1540083"/>
            <a:ext cx="6743624" cy="397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045227-5724-4DBF-9712-031B1BFB2C3C}">
  <ds:schemaRefs>
    <ds:schemaRef ds:uri="http://purl.org/dc/terms/"/>
    <ds:schemaRef ds:uri="http://purl.org/dc/dcmitype/"/>
    <ds:schemaRef ds:uri="http://schemas.microsoft.com/office/2006/metadata/properties"/>
    <ds:schemaRef ds:uri="71af3243-3dd4-4a8d-8c0d-dd76da1f02a5"/>
    <ds:schemaRef ds:uri="http://purl.org/dc/elements/1.1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infopath/2007/PartnerControls"/>
    <ds:schemaRef ds:uri="230e9df3-be65-4c73-a93b-d1236ebd677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{25DE8DA9-7E72-408A-8C40-5368998D3B36}tf22318419_win32</Template>
  <TotalTime>716</TotalTime>
  <Words>306</Words>
  <Application>Microsoft Office PowerPoint</Application>
  <PresentationFormat>Widescreen</PresentationFormat>
  <Paragraphs>67</Paragraphs>
  <Slides>15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Tenorite</vt:lpstr>
      <vt:lpstr>Custom</vt:lpstr>
      <vt:lpstr>Final project Byron Washington</vt:lpstr>
      <vt:lpstr>Background</vt:lpstr>
      <vt:lpstr>Objectives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Byron C Washington</dc:creator>
  <cp:lastModifiedBy>Byron C Washington</cp:lastModifiedBy>
  <cp:revision>8</cp:revision>
  <dcterms:created xsi:type="dcterms:W3CDTF">2024-11-21T17:22:01Z</dcterms:created>
  <dcterms:modified xsi:type="dcterms:W3CDTF">2025-05-14T00:51:29Z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